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418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271770"/>
            <a:ext cx="5943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66875" y="5553075"/>
            <a:ext cx="304800" cy="161925"/>
          </a:xfrm>
          <a:custGeom>
            <a:avLst/>
            <a:gdLst/>
            <a:ahLst/>
            <a:cxnLst/>
            <a:rect l="l" t="t" r="r" b="b"/>
            <a:pathLst>
              <a:path w="304800" h="161925">
                <a:moveTo>
                  <a:pt x="0" y="161925"/>
                </a:moveTo>
                <a:lnTo>
                  <a:pt x="304800" y="161925"/>
                </a:lnTo>
                <a:lnTo>
                  <a:pt x="3048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66875" y="5553075"/>
            <a:ext cx="304800" cy="161925"/>
          </a:xfrm>
          <a:custGeom>
            <a:avLst/>
            <a:gdLst/>
            <a:ahLst/>
            <a:cxnLst/>
            <a:rect l="l" t="t" r="r" b="b"/>
            <a:pathLst>
              <a:path w="304800" h="161925">
                <a:moveTo>
                  <a:pt x="0" y="161925"/>
                </a:moveTo>
                <a:lnTo>
                  <a:pt x="304800" y="161925"/>
                </a:lnTo>
                <a:lnTo>
                  <a:pt x="3048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70304" y="5602223"/>
            <a:ext cx="298704" cy="64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996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077211"/>
            <a:ext cx="5943600" cy="692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3569208"/>
            <a:ext cx="7075170" cy="2475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521195"/>
            <a:ext cx="6675120" cy="2333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813550" cy="135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756916"/>
            <a:ext cx="7232014" cy="303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948171"/>
            <a:ext cx="6868159" cy="494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1791207"/>
            <a:ext cx="5943600" cy="2796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4744211"/>
            <a:ext cx="5943600" cy="1105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649211"/>
            <a:ext cx="7232014" cy="2475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203"/>
            <a:ext cx="6908165" cy="2295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022471"/>
            <a:ext cx="6729095" cy="3179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356423"/>
            <a:ext cx="7036434" cy="11238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690359" cy="3019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100195"/>
            <a:ext cx="5943600" cy="2066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319062"/>
            <a:ext cx="5943600" cy="324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6590030" cy="3088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491863"/>
            <a:ext cx="6629400" cy="165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811009" cy="343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842383"/>
            <a:ext cx="7005955" cy="3809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120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283460"/>
            <a:ext cx="5943600" cy="280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237988"/>
            <a:ext cx="5943600" cy="605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0384" y="6323076"/>
            <a:ext cx="5943600" cy="2881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170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781300"/>
            <a:ext cx="5943600" cy="2806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386156"/>
            <a:ext cx="5943600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589395" cy="2447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528695"/>
            <a:ext cx="6676390" cy="343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118604"/>
            <a:ext cx="5943600" cy="2067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2018-11-18T11:36:39Z</dcterms:created>
  <dcterms:modified xsi:type="dcterms:W3CDTF">2018-11-18T11:36:39Z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